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63" r:id="rId2"/>
    <p:sldId id="264" r:id="rId3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839"/>
    <a:srgbClr val="07432C"/>
    <a:srgbClr val="103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5"/>
    <p:restoredTop sz="94737"/>
  </p:normalViewPr>
  <p:slideViewPr>
    <p:cSldViewPr snapToGrid="0" snapToObjects="1">
      <p:cViewPr>
        <p:scale>
          <a:sx n="85" d="100"/>
          <a:sy n="85" d="100"/>
        </p:scale>
        <p:origin x="-3126" y="-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51405-005F-4E40-97DD-434AB1E90469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5747C-165F-C24D-AFF0-CE8B63F53B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04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517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449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83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73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817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16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83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08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52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05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56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E4E7-07DF-C348-B4B3-4FB35B67E88F}" type="datetimeFigureOut">
              <a:rPr lang="fr-FR" smtClean="0"/>
              <a:t>30/09/2019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751EA-70C8-5946-91F0-3A02FF898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8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2"/>
          <p:cNvSpPr/>
          <p:nvPr/>
        </p:nvSpPr>
        <p:spPr bwMode="auto">
          <a:xfrm>
            <a:off x="4955731" y="7553077"/>
            <a:ext cx="1444625" cy="1150937"/>
          </a:xfrm>
          <a:prstGeom prst="roundRect">
            <a:avLst/>
          </a:prstGeom>
          <a:solidFill>
            <a:srgbClr val="CBCBCB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6" name="ZoneTexte 1"/>
          <p:cNvSpPr txBox="1">
            <a:spLocks noChangeArrowheads="1"/>
          </p:cNvSpPr>
          <p:nvPr/>
        </p:nvSpPr>
        <p:spPr bwMode="auto">
          <a:xfrm>
            <a:off x="4969224" y="7835651"/>
            <a:ext cx="1417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Votre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Logo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2E79419-D52C-B44B-BE46-F4AA6868ABB9}"/>
              </a:ext>
            </a:extLst>
          </p:cNvPr>
          <p:cNvGrpSpPr/>
          <p:nvPr/>
        </p:nvGrpSpPr>
        <p:grpSpPr>
          <a:xfrm>
            <a:off x="85987" y="868009"/>
            <a:ext cx="7815683" cy="8150841"/>
            <a:chOff x="85987" y="868009"/>
            <a:chExt cx="7815683" cy="8150841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03" y="6993340"/>
              <a:ext cx="2025510" cy="202551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573670" y="7457356"/>
              <a:ext cx="5328000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SAC ROUGE</a:t>
              </a:r>
            </a:p>
            <a:p>
              <a:r>
                <a:rPr lang="fr-FR" sz="1000" dirty="0">
                  <a:solidFill>
                    <a:srgbClr val="085839"/>
                  </a:solidFill>
                  <a:latin typeface="Arial"/>
                  <a:cs typeface="Arial"/>
                </a:rPr>
                <a:t>DÉCHETS MÉNAGERS </a:t>
              </a:r>
            </a:p>
            <a:p>
              <a:endParaRPr lang="fr-FR" sz="1000" dirty="0">
                <a:solidFill>
                  <a:srgbClr val="085839"/>
                </a:solidFill>
                <a:latin typeface="Arial"/>
                <a:cs typeface="Arial"/>
              </a:endParaRPr>
            </a:p>
            <a:p>
              <a:r>
                <a:rPr lang="fr-FR" sz="1400" b="1" dirty="0">
                  <a:solidFill>
                    <a:srgbClr val="085839"/>
                  </a:solidFill>
                  <a:latin typeface="Arial"/>
                  <a:cs typeface="Arial"/>
                </a:rPr>
                <a:t>SAC JAUNE</a:t>
              </a:r>
            </a:p>
            <a:p>
              <a:r>
                <a:rPr lang="fr-FR" sz="1000" dirty="0">
                  <a:solidFill>
                    <a:srgbClr val="085839"/>
                  </a:solidFill>
                  <a:latin typeface="Arial"/>
                  <a:cs typeface="Arial"/>
                </a:rPr>
                <a:t>DÉCHETS RECYCLABLES </a:t>
              </a:r>
            </a:p>
            <a:p>
              <a:endParaRPr lang="fr-FR" sz="1000" dirty="0">
                <a:solidFill>
                  <a:srgbClr val="085839"/>
                </a:solidFill>
                <a:latin typeface="Arial"/>
                <a:cs typeface="Arial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74189" y="6402254"/>
              <a:ext cx="487062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À </a:t>
              </a:r>
              <a:r>
                <a:rPr lang="fr-FR" sz="1300" b="1" dirty="0">
                  <a:solidFill>
                    <a:srgbClr val="FF0000"/>
                  </a:solidFill>
                  <a:latin typeface="Arial"/>
                  <a:cs typeface="Arial"/>
                </a:rPr>
                <a:t>(NOM DE LA COLLECTIVITE) </a:t>
              </a:r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AUSSI, </a:t>
              </a:r>
            </a:p>
            <a:p>
              <a:pPr algn="ctr"/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UTILISONS LES SACS GESTES PROPRES</a:t>
              </a:r>
            </a:p>
            <a:p>
              <a:pPr algn="ctr"/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 MIS À NOTRE DISPOSITION !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93EC55B2-EDE7-7B46-82D4-EAFCA26D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87" y="868009"/>
              <a:ext cx="6686026" cy="4726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9700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2"/>
          <p:cNvSpPr/>
          <p:nvPr/>
        </p:nvSpPr>
        <p:spPr bwMode="auto">
          <a:xfrm>
            <a:off x="4955731" y="7553077"/>
            <a:ext cx="1444625" cy="1150937"/>
          </a:xfrm>
          <a:prstGeom prst="roundRect">
            <a:avLst/>
          </a:prstGeom>
          <a:solidFill>
            <a:srgbClr val="CBCBCB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6" name="ZoneTexte 1"/>
          <p:cNvSpPr txBox="1">
            <a:spLocks noChangeArrowheads="1"/>
          </p:cNvSpPr>
          <p:nvPr/>
        </p:nvSpPr>
        <p:spPr bwMode="auto">
          <a:xfrm>
            <a:off x="4969224" y="7835651"/>
            <a:ext cx="1417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Votre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600" b="1" dirty="0">
                <a:solidFill>
                  <a:schemeClr val="bg1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rPr>
              <a:t>Logo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C8F09A2-F558-4144-B5D9-E33B2D1FFBEF}"/>
              </a:ext>
            </a:extLst>
          </p:cNvPr>
          <p:cNvGrpSpPr/>
          <p:nvPr/>
        </p:nvGrpSpPr>
        <p:grpSpPr>
          <a:xfrm>
            <a:off x="745503" y="249380"/>
            <a:ext cx="7156167" cy="8769470"/>
            <a:chOff x="745503" y="249380"/>
            <a:chExt cx="7156167" cy="876947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03" y="6993340"/>
              <a:ext cx="2025510" cy="202551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2573670" y="7457356"/>
              <a:ext cx="5328000" cy="112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SAC ROUGE</a:t>
              </a:r>
            </a:p>
            <a:p>
              <a:r>
                <a:rPr lang="fr-FR" sz="1000" dirty="0">
                  <a:solidFill>
                    <a:srgbClr val="085839"/>
                  </a:solidFill>
                  <a:latin typeface="Arial"/>
                  <a:cs typeface="Arial"/>
                </a:rPr>
                <a:t>DÉCHETS MÉNAGERS </a:t>
              </a:r>
            </a:p>
            <a:p>
              <a:endParaRPr lang="fr-FR" sz="1000" dirty="0">
                <a:solidFill>
                  <a:srgbClr val="085839"/>
                </a:solidFill>
                <a:latin typeface="Arial"/>
                <a:cs typeface="Arial"/>
              </a:endParaRPr>
            </a:p>
            <a:p>
              <a:r>
                <a:rPr lang="fr-FR" sz="1400" b="1" dirty="0">
                  <a:solidFill>
                    <a:srgbClr val="085839"/>
                  </a:solidFill>
                  <a:latin typeface="Arial"/>
                  <a:cs typeface="Arial"/>
                </a:rPr>
                <a:t>SAC JAUNE</a:t>
              </a:r>
            </a:p>
            <a:p>
              <a:r>
                <a:rPr lang="fr-FR" sz="1000" dirty="0">
                  <a:solidFill>
                    <a:srgbClr val="085839"/>
                  </a:solidFill>
                  <a:latin typeface="Arial"/>
                  <a:cs typeface="Arial"/>
                </a:rPr>
                <a:t>DÉCHETS RECYCLABLES </a:t>
              </a:r>
            </a:p>
            <a:p>
              <a:endParaRPr lang="fr-FR" sz="1000" dirty="0">
                <a:solidFill>
                  <a:srgbClr val="085839"/>
                </a:solidFill>
                <a:latin typeface="Arial"/>
                <a:cs typeface="Arial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74189" y="6402254"/>
              <a:ext cx="487062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À </a:t>
              </a:r>
              <a:r>
                <a:rPr lang="fr-FR" sz="1300" b="1" dirty="0">
                  <a:solidFill>
                    <a:srgbClr val="FF0000"/>
                  </a:solidFill>
                  <a:latin typeface="Arial"/>
                  <a:cs typeface="Arial"/>
                </a:rPr>
                <a:t>(NOM DE LA COLLECTIVITE) </a:t>
              </a:r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AUSSI, </a:t>
              </a:r>
            </a:p>
            <a:p>
              <a:pPr algn="ctr"/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UTILISONS LES SACS GESTES PROPRES</a:t>
              </a:r>
            </a:p>
            <a:p>
              <a:pPr algn="ctr"/>
              <a:r>
                <a:rPr lang="fr-FR" sz="1300" b="1" dirty="0">
                  <a:solidFill>
                    <a:srgbClr val="085839"/>
                  </a:solidFill>
                  <a:latin typeface="Arial"/>
                  <a:cs typeface="Arial"/>
                </a:rPr>
                <a:t> MIS À NOTRE DISPOSITION !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D6723B11-D54E-5247-8369-7BB3269FB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458" y="249380"/>
              <a:ext cx="4022647" cy="5941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03970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60</Words>
  <Application>Microsoft Office PowerPoint</Application>
  <PresentationFormat>Affichage à l'écran (4:3)</PresentationFormat>
  <Paragraphs>20</Paragraphs>
  <Slides>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Groupe \TBWA</dc:creator>
  <cp:lastModifiedBy>Assia Boulkroune</cp:lastModifiedBy>
  <cp:revision>32</cp:revision>
  <dcterms:created xsi:type="dcterms:W3CDTF">2015-06-17T08:15:41Z</dcterms:created>
  <dcterms:modified xsi:type="dcterms:W3CDTF">2019-09-30T14:45:45Z</dcterms:modified>
</cp:coreProperties>
</file>